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65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14005"/>
            <a:ext cx="4783812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Team: JoblessWinners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79383" y="1504712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Members: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79383" y="2111454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Fnu Abdullah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9383" y="2545556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Syed Furqaan Hussain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79383" y="2979658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Mohammed Aqib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9383" y="3413760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Bareer Ali Khan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79383" y="4131781"/>
            <a:ext cx="7585234" cy="35362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79383" y="4501039"/>
            <a:ext cx="733401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ESPN Analytics Dashboard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779383" y="5530929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£420M+ club costs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9383" y="5965031"/>
            <a:ext cx="7585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Tactics &amp; chemistry impacted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79383" y="6655237"/>
            <a:ext cx="7585234" cy="96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InjurySheild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613" y="409813"/>
            <a:ext cx="3726418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Reactive Decisions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1613" y="1248013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21613" y="1695093"/>
            <a:ext cx="6611779" cy="948690"/>
          </a:xfrm>
          <a:prstGeom prst="roundRect">
            <a:avLst>
              <a:gd name="adj" fmla="val 7711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3" y="1695093"/>
            <a:ext cx="60960" cy="948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1520" y="1859280"/>
            <a:ext cx="1863209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Workload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31520" y="2241113"/>
            <a:ext cx="623768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Inconsistent tracking.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21613" y="2792730"/>
            <a:ext cx="6611779" cy="948690"/>
          </a:xfrm>
          <a:prstGeom prst="roundRect">
            <a:avLst>
              <a:gd name="adj" fmla="val 7711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3" y="2792730"/>
            <a:ext cx="60960" cy="948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31520" y="2956917"/>
            <a:ext cx="1863209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Screening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31520" y="3338751"/>
            <a:ext cx="623768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Post-injury assessment.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21613" y="3890367"/>
            <a:ext cx="6611779" cy="948690"/>
          </a:xfrm>
          <a:prstGeom prst="roundRect">
            <a:avLst>
              <a:gd name="adj" fmla="val 7711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3" y="3890367"/>
            <a:ext cx="60960" cy="9486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31520" y="4054554"/>
            <a:ext cx="1863209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Coaching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31520" y="4436388"/>
            <a:ext cx="623768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Intuition-based rotations.</a:t>
            </a:r>
            <a:endParaRPr lang="en-US" sz="11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628" y="1266706"/>
            <a:ext cx="6611779" cy="661177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04628" y="8046125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Opportunity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504628" y="8474512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injury risk: 7-10 days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4628" y="8765143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Physiological signals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7504628" y="9055775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Proactive prevention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012" y="373975"/>
            <a:ext cx="3400306" cy="425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Fatigue: Not Minutes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6012" y="853321"/>
            <a:ext cx="357628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Micro-Stress Accumulation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476012" y="1397318"/>
            <a:ext cx="819197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</a:t>
            </a: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Fatigue &amp; Vulnerability Index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tracks physiological reality.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76012" y="1811953"/>
            <a:ext cx="8191976" cy="1327547"/>
          </a:xfrm>
          <a:prstGeom prst="roundRect">
            <a:avLst>
              <a:gd name="adj" fmla="val 15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" y="1903809"/>
            <a:ext cx="408027" cy="408027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138" y="2015966"/>
            <a:ext cx="183594" cy="1835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1981" y="2447806"/>
            <a:ext cx="170009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Match Load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611981" y="2741890"/>
            <a:ext cx="792003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5-match windows</a:t>
            </a:r>
            <a:endParaRPr lang="en-US" sz="1050" dirty="0"/>
          </a:p>
        </p:txBody>
      </p:sp>
      <p:sp>
        <p:nvSpPr>
          <p:cNvPr id="11" name="Shape 6"/>
          <p:cNvSpPr/>
          <p:nvPr/>
        </p:nvSpPr>
        <p:spPr>
          <a:xfrm>
            <a:off x="476012" y="3231356"/>
            <a:ext cx="8191976" cy="1327547"/>
          </a:xfrm>
          <a:prstGeom prst="roundRect">
            <a:avLst>
              <a:gd name="adj" fmla="val 15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81" y="3367326"/>
            <a:ext cx="408027" cy="408027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138" y="3479483"/>
            <a:ext cx="183594" cy="1835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981" y="3911322"/>
            <a:ext cx="170009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High-Intensity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611981" y="4205407"/>
            <a:ext cx="792003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Effort Density</a:t>
            </a:r>
            <a:endParaRPr lang="en-US" sz="1050" dirty="0"/>
          </a:p>
        </p:txBody>
      </p:sp>
      <p:sp>
        <p:nvSpPr>
          <p:cNvPr id="16" name="Shape 9"/>
          <p:cNvSpPr/>
          <p:nvPr/>
        </p:nvSpPr>
        <p:spPr>
          <a:xfrm>
            <a:off x="476012" y="4694873"/>
            <a:ext cx="8191976" cy="1327547"/>
          </a:xfrm>
          <a:prstGeom prst="roundRect">
            <a:avLst>
              <a:gd name="adj" fmla="val 15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981" y="4830842"/>
            <a:ext cx="408027" cy="408027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4138" y="4942999"/>
            <a:ext cx="183594" cy="18359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11981" y="5374838"/>
            <a:ext cx="170009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Injury History</a:t>
            </a:r>
            <a:endParaRPr lang="en-US" sz="1300" dirty="0"/>
          </a:p>
        </p:txBody>
      </p:sp>
      <p:sp>
        <p:nvSpPr>
          <p:cNvPr id="20" name="Text 11"/>
          <p:cNvSpPr/>
          <p:nvPr/>
        </p:nvSpPr>
        <p:spPr>
          <a:xfrm>
            <a:off x="611981" y="5668923"/>
            <a:ext cx="792003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Previous Trauma</a:t>
            </a:r>
            <a:endParaRPr lang="en-US" sz="1050" dirty="0"/>
          </a:p>
        </p:txBody>
      </p:sp>
      <p:sp>
        <p:nvSpPr>
          <p:cNvPr id="21" name="Shape 12"/>
          <p:cNvSpPr/>
          <p:nvPr/>
        </p:nvSpPr>
        <p:spPr>
          <a:xfrm>
            <a:off x="476012" y="6158389"/>
            <a:ext cx="8191976" cy="1327547"/>
          </a:xfrm>
          <a:prstGeom prst="roundRect">
            <a:avLst>
              <a:gd name="adj" fmla="val 15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981" y="6294358"/>
            <a:ext cx="408027" cy="408027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138" y="6406515"/>
            <a:ext cx="183594" cy="183594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611981" y="6838355"/>
            <a:ext cx="170009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Recovery Gaps</a:t>
            </a:r>
            <a:endParaRPr lang="en-US" sz="1300" dirty="0"/>
          </a:p>
        </p:txBody>
      </p:sp>
      <p:sp>
        <p:nvSpPr>
          <p:cNvPr id="25" name="Text 14"/>
          <p:cNvSpPr/>
          <p:nvPr/>
        </p:nvSpPr>
        <p:spPr>
          <a:xfrm>
            <a:off x="611981" y="7132439"/>
            <a:ext cx="792003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Insufficient Rest</a:t>
            </a:r>
            <a:endParaRPr lang="en-US" sz="1050" dirty="0"/>
          </a:p>
        </p:txBody>
      </p:sp>
      <p:sp>
        <p:nvSpPr>
          <p:cNvPr id="26" name="Text 15"/>
          <p:cNvSpPr/>
          <p:nvPr/>
        </p:nvSpPr>
        <p:spPr>
          <a:xfrm>
            <a:off x="476012" y="7638931"/>
            <a:ext cx="819197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Converts raw stats to stress, revealing burden pre-breakdown.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561261"/>
            <a:ext cx="5102662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InjuryShield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375" y="1280636"/>
            <a:ext cx="494395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Predict. Protect. Perform.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4375" y="2097048"/>
            <a:ext cx="77152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 system.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4375" y="2494955"/>
            <a:ext cx="77152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Predicts risk.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375" y="2892862"/>
            <a:ext cx="77152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Estimates recovery.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4375" y="3290768"/>
            <a:ext cx="77152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Optimizes rotations.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4375" y="4152900"/>
            <a:ext cx="3755588" cy="1504831"/>
          </a:xfrm>
          <a:prstGeom prst="roundRect">
            <a:avLst>
              <a:gd name="adj" fmla="val 7292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4130040"/>
            <a:ext cx="3755588" cy="91440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846790"/>
            <a:ext cx="612219" cy="6122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469594" y="399978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941308" y="4663083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Injury Risk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41308" y="5104328"/>
            <a:ext cx="330172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Probability (0–1). Prevent.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4674037" y="4152900"/>
            <a:ext cx="3755588" cy="1504831"/>
          </a:xfrm>
          <a:prstGeom prst="roundRect">
            <a:avLst>
              <a:gd name="adj" fmla="val 7292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037" y="4130040"/>
            <a:ext cx="3755588" cy="9144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662" y="3846790"/>
            <a:ext cx="612219" cy="6122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29256" y="399978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4900970" y="4663083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Recovery Time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4900970" y="5104328"/>
            <a:ext cx="330172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Days out. Manage return.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14375" y="6167914"/>
            <a:ext cx="7715250" cy="1504831"/>
          </a:xfrm>
          <a:prstGeom prst="roundRect">
            <a:avLst>
              <a:gd name="adj" fmla="val 7292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6145054"/>
            <a:ext cx="7715250" cy="91440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890" y="5861804"/>
            <a:ext cx="612219" cy="61221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449485" y="6014799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00" dirty="0"/>
          </a:p>
        </p:txBody>
      </p:sp>
      <p:sp>
        <p:nvSpPr>
          <p:cNvPr id="25" name="Text 16"/>
          <p:cNvSpPr/>
          <p:nvPr/>
        </p:nvSpPr>
        <p:spPr>
          <a:xfrm>
            <a:off x="941308" y="667809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Impact</a:t>
            </a:r>
            <a:endParaRPr lang="en-US" sz="2000" dirty="0"/>
          </a:p>
        </p:txBody>
      </p:sp>
      <p:sp>
        <p:nvSpPr>
          <p:cNvPr id="26" name="Text 17"/>
          <p:cNvSpPr/>
          <p:nvPr/>
        </p:nvSpPr>
        <p:spPr>
          <a:xfrm>
            <a:off x="941308" y="7119342"/>
            <a:ext cx="72613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 score. Optimize.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7473"/>
            <a:ext cx="520767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Used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020" y="17008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Kaggle — Player Injuries &amp; Team Performance Dataset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9020" y="226849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Size: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2,638 player injury cases (2013–2023)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9020" y="283618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Scope: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European professional football clubs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9020" y="3481983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Columns Used: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29020" y="41849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Player Info: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Name, Team, Position, Age, FIFA Rating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9020" y="459116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Injury Details: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Injury Type, Date of Injury, Date of Return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9020" y="4997410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Metrics: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Match Rating Before vs After injury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9020" y="5403652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Impact: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Matches Missed, Goal Difference While Absent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9020" y="6049447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Dataset: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29020" y="6752392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 to measure how injuries affect performance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9020" y="7158633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predictive modeling for risk, recovery time, and return impact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008" y="580311"/>
            <a:ext cx="736020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 Performed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61008" y="1471851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derived additional features to improve model accuracy: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1008" y="1997035"/>
            <a:ext cx="7794784" cy="3652599"/>
          </a:xfrm>
          <a:prstGeom prst="roundRect">
            <a:avLst>
              <a:gd name="adj" fmla="val 79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68628" y="2004655"/>
            <a:ext cx="7779544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61390" y="2127885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Feature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254972" y="2127885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Meaning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8628" y="2559487"/>
            <a:ext cx="7779544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361390" y="2682716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Recovery Days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254972" y="2682716"/>
            <a:ext cx="350043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taken to return (Return Date − Injury Date)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8628" y="3422690"/>
            <a:ext cx="7779544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61390" y="3545919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Rating Before Injury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254972" y="3545919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Player's baseline performance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8628" y="3977521"/>
            <a:ext cx="7779544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361390" y="4100751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Rating After Injury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254972" y="4100751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post-recovery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168628" y="4532352"/>
            <a:ext cx="7779544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361390" y="4655582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Rating Drop (Impact Score)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0254972" y="4655582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decline due to injury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168628" y="5087183"/>
            <a:ext cx="7779544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361390" y="5210413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Severe Injury Flag (&gt;28 days)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0254972" y="5210413"/>
            <a:ext cx="3500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as classification target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161008" y="5938718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Important:</a:t>
            </a:r>
            <a:endParaRPr lang="en-US" sz="2250" dirty="0"/>
          </a:p>
        </p:txBody>
      </p:sp>
      <p:sp>
        <p:nvSpPr>
          <p:cNvPr id="25" name="Text 22"/>
          <p:cNvSpPr/>
          <p:nvPr/>
        </p:nvSpPr>
        <p:spPr>
          <a:xfrm>
            <a:off x="6161008" y="6589276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Helps the model detect performance drop patterns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161008" y="696503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Enables quantitative injury severity assessment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161008" y="7340798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coaching decisions on substitution &amp; rotation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885" y="326708"/>
            <a:ext cx="9684187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 — Elite Performance Analytics Architecture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5885" y="983099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5885" y="1291947"/>
            <a:ext cx="337732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</a:t>
            </a:r>
            <a:r>
              <a:rPr lang="en-US" sz="1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Processing &amp; Feature Engineering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5885" y="1633538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(Pandas, NumPy) for structured player injury + performance timeline modeling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6004" y="1865114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Scikit-Learn for grouped cross-validation (ensures no player leakage across folds)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5885" y="2173962"/>
            <a:ext cx="178248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Modeling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15885" y="2515553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Gradient Boosting Classifier → Severe Injury Risk (% likelihood of re-injury)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15885" y="2747129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Gradient Boosting Regressor → Recovery Time Estimation (days)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15885" y="2978706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 Regressor → Performance Drop Forecast (match rating impact)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415885" y="3287554"/>
            <a:ext cx="262604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 &amp; Interpretability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15885" y="3629144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Matplotlib &amp; Plotly — Rating curves and recovery slopes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415885" y="3937992"/>
            <a:ext cx="178248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5757" y="4227844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UI → Real-time Coach Strategy Dashboard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186498" y="4484955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916" y="713379"/>
            <a:ext cx="6645257" cy="357087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467719" y="2474952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467719" y="2771894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7467719" y="3068836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916" y="4548122"/>
            <a:ext cx="6367610" cy="335477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467719" y="6307455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7467719" y="6604397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7467719" y="6901339"/>
            <a:ext cx="675441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25" name="Text 20"/>
          <p:cNvSpPr/>
          <p:nvPr/>
        </p:nvSpPr>
        <p:spPr>
          <a:xfrm>
            <a:off x="415885" y="8458795"/>
            <a:ext cx="13798629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297" y="517208"/>
            <a:ext cx="6472952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Real-World Applications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297" y="1575078"/>
            <a:ext cx="36930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Return-to-Play Decision Support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7" y="2080498"/>
            <a:ext cx="4086106" cy="40861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8297" y="6378178"/>
            <a:ext cx="4086106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Predicts safe comeback timing to reduce re-injury risk.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10889" y="1575078"/>
            <a:ext cx="4223742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Squad Rotation &amp; Lineup Optimization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889" y="2374344"/>
            <a:ext cx="4223742" cy="42237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0889" y="6809661"/>
            <a:ext cx="4223742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Determines who should Start, Rest, or Late-Sub to maintain match performance.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901118" y="1575078"/>
            <a:ext cx="405991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Transfer &amp; Contract Risk Evaluation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118" y="2080498"/>
            <a:ext cx="4086106" cy="40861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01118" y="6378178"/>
            <a:ext cx="4086106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Quantifies injury-adjusted player value to avoid costly signings.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58297" y="7792403"/>
            <a:ext cx="1331380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Transforms injury analytics into tactical and financial advantage.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7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Real Value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760095" y="1601629"/>
            <a:ext cx="13110210" cy="542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650"/>
              </a:lnSpc>
              <a:buNone/>
            </a:pPr>
            <a:r>
              <a:rPr lang="en-US" sz="8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 don't just predict injuries.We prevent bad decisions.</a:t>
            </a:r>
            <a:endParaRPr lang="en-US" sz="8550" dirty="0"/>
          </a:p>
        </p:txBody>
      </p:sp>
      <p:sp>
        <p:nvSpPr>
          <p:cNvPr id="6" name="Text 3"/>
          <p:cNvSpPr/>
          <p:nvPr/>
        </p:nvSpPr>
        <p:spPr>
          <a:xfrm>
            <a:off x="760095" y="7356634"/>
            <a:ext cx="1311021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• Health • Strategy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503</Words>
  <Application>Microsoft Office PowerPoint</Application>
  <PresentationFormat>Custom</PresentationFormat>
  <Paragraphs>111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Abdullah, Fnu</cp:lastModifiedBy>
  <cp:revision>4</cp:revision>
  <dcterms:created xsi:type="dcterms:W3CDTF">2025-10-30T07:35:57Z</dcterms:created>
  <dcterms:modified xsi:type="dcterms:W3CDTF">2025-10-30T17:25:32Z</dcterms:modified>
</cp:coreProperties>
</file>